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79" r:id="rId3"/>
    <p:sldId id="285" r:id="rId4"/>
    <p:sldId id="283" r:id="rId5"/>
    <p:sldId id="265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rot="-1800000">
            <a:off x="2819400" y="1676399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200000">
            <a:off x="5638800" y="1219200"/>
            <a:ext cx="1447800" cy="1600200"/>
            <a:chOff x="5638800" y="1219200"/>
            <a:chExt cx="1447800" cy="1600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248400" y="2209800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749131" y="1717675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172200" y="2139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 flipV="1">
              <a:off x="5638800" y="2216152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rot="600000" flipV="1">
            <a:off x="3695539" y="55363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3288582" y="49789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3625155" y="53937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3044009" y="54124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600000" flipV="1">
            <a:off x="7048338" y="50791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6000000" flipH="1" flipV="1">
            <a:off x="6641381" y="45217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 rot="600000">
            <a:off x="6977954" y="49365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1400000" flipV="1">
            <a:off x="6396808" y="49552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524000" y="2743200"/>
            <a:ext cx="1905000" cy="13779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6"/>
          </p:cNvCxnSpPr>
          <p:nvPr/>
        </p:nvCxnSpPr>
        <p:spPr>
          <a:xfrm flipV="1">
            <a:off x="3608729" y="2133600"/>
            <a:ext cx="2411071" cy="5324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24000" y="4114800"/>
            <a:ext cx="20574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2"/>
          </p:cNvCxnSpPr>
          <p:nvPr/>
        </p:nvCxnSpPr>
        <p:spPr>
          <a:xfrm rot="10800000" flipH="1">
            <a:off x="3626313" y="5029201"/>
            <a:ext cx="3307886" cy="4274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8080" name="Equation" r:id="rId3" imgW="114120" imgH="21564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38200" y="3810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29000" y="20574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00800" y="182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81400" y="563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4200" y="5181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>
            <a:endCxn id="40" idx="5"/>
          </p:cNvCxnSpPr>
          <p:nvPr/>
        </p:nvCxnSpPr>
        <p:spPr>
          <a:xfrm rot="16200000" flipV="1">
            <a:off x="5249095" y="3205323"/>
            <a:ext cx="2786943" cy="8447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0900" y="2743200"/>
          <a:ext cx="457200" cy="527050"/>
        </p:xfrm>
        <a:graphic>
          <a:graphicData uri="http://schemas.openxmlformats.org/presentationml/2006/ole">
            <p:oleObj spid="_x0000_s88081" name="Equation" r:id="rId4" imgW="228600" imgH="228600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800600" y="1676400"/>
          <a:ext cx="457200" cy="527050"/>
        </p:xfrm>
        <a:graphic>
          <a:graphicData uri="http://schemas.openxmlformats.org/presentationml/2006/ole">
            <p:oleObj spid="_x0000_s88082" name="Equation" r:id="rId5" imgW="228600" imgH="22860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667000" y="4252913"/>
          <a:ext cx="457200" cy="557212"/>
        </p:xfrm>
        <a:graphic>
          <a:graphicData uri="http://schemas.openxmlformats.org/presentationml/2006/ole">
            <p:oleObj spid="_x0000_s88083" name="Equation" r:id="rId6" imgW="228600" imgH="241200" progId="Equation.3">
              <p:embed/>
            </p:oleObj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5334000" y="4572000"/>
          <a:ext cx="457200" cy="527050"/>
        </p:xfrm>
        <a:graphic>
          <a:graphicData uri="http://schemas.openxmlformats.org/presentationml/2006/ole">
            <p:oleObj spid="_x0000_s88084" name="Equation" r:id="rId7" imgW="228600" imgH="228600" progId="Equation.3">
              <p:embed/>
            </p:oleObj>
          </a:graphicData>
        </a:graphic>
      </p:graphicFrame>
      <p:graphicFrame>
        <p:nvGraphicFramePr>
          <p:cNvPr id="88085" name="Object 21"/>
          <p:cNvGraphicFramePr>
            <a:graphicFrameLocks noChangeAspect="1"/>
          </p:cNvGraphicFramePr>
          <p:nvPr/>
        </p:nvGraphicFramePr>
        <p:xfrm>
          <a:off x="6781800" y="3165475"/>
          <a:ext cx="457200" cy="527050"/>
        </p:xfrm>
        <a:graphic>
          <a:graphicData uri="http://schemas.openxmlformats.org/presentationml/2006/ole">
            <p:oleObj spid="_x0000_s88085" name="Equation" r:id="rId8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 rot="7200000">
            <a:off x="4419600" y="1198782"/>
            <a:ext cx="3048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3480000">
            <a:off x="2557145" y="968416"/>
            <a:ext cx="294090" cy="273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gnetic Disk 49"/>
          <p:cNvSpPr/>
          <p:nvPr/>
        </p:nvSpPr>
        <p:spPr>
          <a:xfrm>
            <a:off x="1066800" y="3352800"/>
            <a:ext cx="914400" cy="9144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0"/>
          <p:cNvGrpSpPr/>
          <p:nvPr/>
        </p:nvGrpSpPr>
        <p:grpSpPr>
          <a:xfrm rot="-1800000">
            <a:off x="5408466" y="1820032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36" idx="2"/>
          </p:cNvCxnSpPr>
          <p:nvPr/>
        </p:nvCxnSpPr>
        <p:spPr>
          <a:xfrm flipV="1">
            <a:off x="1524000" y="2885859"/>
            <a:ext cx="4541813" cy="12352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4" idx="2"/>
          </p:cNvCxnSpPr>
          <p:nvPr/>
        </p:nvCxnSpPr>
        <p:spPr>
          <a:xfrm>
            <a:off x="1524000" y="4114800"/>
            <a:ext cx="3297050" cy="12214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450" name="Equation" r:id="rId3" imgW="114120" imgH="21564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990600" y="3821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2133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3352800" y="2901950"/>
          <a:ext cx="457200" cy="527050"/>
        </p:xfrm>
        <a:graphic>
          <a:graphicData uri="http://schemas.openxmlformats.org/presentationml/2006/ole">
            <p:oleObj spid="_x0000_s104451" name="Equation" r:id="rId4" imgW="228600" imgH="22860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743200" y="4800600"/>
          <a:ext cx="457200" cy="528638"/>
        </p:xfrm>
        <a:graphic>
          <a:graphicData uri="http://schemas.openxmlformats.org/presentationml/2006/ole">
            <p:oleObj spid="_x0000_s104453" name="Equation" r:id="rId5" imgW="228600" imgH="228600" progId="Equation.3">
              <p:embed/>
            </p:oleObj>
          </a:graphicData>
        </a:graphic>
      </p:graphicFrame>
      <p:sp>
        <p:nvSpPr>
          <p:cNvPr id="52" name="Flowchart: Magnetic Disk 51"/>
          <p:cNvSpPr/>
          <p:nvPr/>
        </p:nvSpPr>
        <p:spPr>
          <a:xfrm>
            <a:off x="1371600" y="3124200"/>
            <a:ext cx="304800" cy="3810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95400" y="2819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57600" y="137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rot="1800000">
            <a:off x="5173125" y="2180907"/>
            <a:ext cx="1295400" cy="990600"/>
            <a:chOff x="3962400" y="2743200"/>
            <a:chExt cx="1295400" cy="9906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Parallelogram 86"/>
          <p:cNvSpPr/>
          <p:nvPr/>
        </p:nvSpPr>
        <p:spPr>
          <a:xfrm>
            <a:off x="4876800" y="4343400"/>
            <a:ext cx="3657600" cy="990600"/>
          </a:xfrm>
          <a:prstGeom prst="parallelogram">
            <a:avLst>
              <a:gd name="adj" fmla="val 1608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7010400" y="4114800"/>
            <a:ext cx="457200" cy="4572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600000" flipV="1">
            <a:off x="4890276" y="541598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4483319" y="4858538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4819892" y="527331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4238746" y="5292006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776137" y="5518403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7010400" y="45720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934200" y="4495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10800000" flipV="1">
            <a:off x="6400800" y="45783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934200" y="4572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rot="5400000" flipH="1" flipV="1">
            <a:off x="6511131" y="40798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7"/>
          </p:cNvCxnSpPr>
          <p:nvPr/>
        </p:nvCxnSpPr>
        <p:spPr>
          <a:xfrm rot="5400000" flipH="1" flipV="1">
            <a:off x="5579453" y="3951060"/>
            <a:ext cx="733807" cy="19756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5867400" y="4244975"/>
          <a:ext cx="457200" cy="555625"/>
        </p:xfrm>
        <a:graphic>
          <a:graphicData uri="http://schemas.openxmlformats.org/presentationml/2006/ole">
            <p:oleObj spid="_x0000_s104452" name="Equation" r:id="rId6" imgW="2286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joint variables and dimensions of the links what is the position and orientation of the end </a:t>
            </a:r>
            <a:r>
              <a:rPr lang="en-CA" dirty="0" err="1" smtClean="0"/>
              <a:t>effector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9400" y="22860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 rot="1800000">
            <a:off x="6620925" y="1476693"/>
            <a:ext cx="1295400" cy="990600"/>
            <a:chOff x="3962400" y="2743200"/>
            <a:chExt cx="1295400" cy="990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143000" y="2343786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14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2552700" y="20770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and Joints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joints,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CA" dirty="0" smtClean="0"/>
              <a:t> links </a:t>
            </a:r>
          </a:p>
          <a:p>
            <a:r>
              <a:rPr lang="en-CA" dirty="0" smtClean="0"/>
              <a:t>link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is fixed (the base)</a:t>
            </a:r>
          </a:p>
          <a:p>
            <a:r>
              <a:rPr lang="en-CA" dirty="0" smtClean="0"/>
              <a:t>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 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25723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81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371600" y="1828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76600" y="30596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336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52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53000" y="10668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172200" y="9144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>
            <a:stCxn id="32" idx="1"/>
            <a:endCxn id="104" idx="2"/>
          </p:cNvCxnSpPr>
          <p:nvPr/>
        </p:nvCxnSpPr>
        <p:spPr>
          <a:xfrm rot="16200000" flipV="1">
            <a:off x="1739852" y="2254837"/>
            <a:ext cx="483932" cy="3705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0"/>
            <a:endCxn id="33" idx="5"/>
          </p:cNvCxnSpPr>
          <p:nvPr/>
        </p:nvCxnSpPr>
        <p:spPr>
          <a:xfrm rot="16200000" flipV="1">
            <a:off x="3402460" y="2760570"/>
            <a:ext cx="215960" cy="3822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37" idx="3"/>
            <a:endCxn id="106" idx="2"/>
          </p:cNvCxnSpPr>
          <p:nvPr/>
        </p:nvCxnSpPr>
        <p:spPr>
          <a:xfrm rot="10800000">
            <a:off x="2558558" y="1436132"/>
            <a:ext cx="599121" cy="2553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6" idx="1"/>
            <a:endCxn id="107" idx="2"/>
          </p:cNvCxnSpPr>
          <p:nvPr/>
        </p:nvCxnSpPr>
        <p:spPr>
          <a:xfrm rot="16200000" flipV="1">
            <a:off x="3911552" y="1454737"/>
            <a:ext cx="2553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0" idx="1"/>
            <a:endCxn id="108" idx="2"/>
          </p:cNvCxnSpPr>
          <p:nvPr/>
        </p:nvCxnSpPr>
        <p:spPr>
          <a:xfrm rot="16200000" flipV="1">
            <a:off x="5521742" y="1388527"/>
            <a:ext cx="255332" cy="3505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1"/>
            <a:endCxn id="109" idx="2"/>
          </p:cNvCxnSpPr>
          <p:nvPr/>
        </p:nvCxnSpPr>
        <p:spPr>
          <a:xfrm rot="16200000" flipV="1">
            <a:off x="6502352" y="1378537"/>
            <a:ext cx="4077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3276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362200" y="2590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54197" y="202260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429000" y="16002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15000" y="19812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514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72000" y="1524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.................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511800" y="3429000"/>
          <a:ext cx="3022600" cy="1112838"/>
        </p:xfrm>
        <a:graphic>
          <a:graphicData uri="http://schemas.openxmlformats.org/presentationml/2006/ole">
            <p:oleObj spid="_x0000_s52238" name="Equation" r:id="rId3" imgW="1231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572000" y="38862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3695700" y="34671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4008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436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576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91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5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984</TotalTime>
  <Words>153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Origin</vt:lpstr>
      <vt:lpstr>Equation</vt:lpstr>
      <vt:lpstr>Microsoft Equation 3.0</vt:lpstr>
      <vt:lpstr>Day 06</vt:lpstr>
      <vt:lpstr>Transform Equations</vt:lpstr>
      <vt:lpstr>Transform Equations</vt:lpstr>
      <vt:lpstr>Forward Kinematics</vt:lpstr>
      <vt:lpstr>Links and Joints</vt:lpstr>
      <vt:lpstr>Frames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17</cp:revision>
  <dcterms:created xsi:type="dcterms:W3CDTF">2011-01-07T01:27:12Z</dcterms:created>
  <dcterms:modified xsi:type="dcterms:W3CDTF">2011-01-17T05:34:13Z</dcterms:modified>
</cp:coreProperties>
</file>