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79" r:id="rId3"/>
    <p:sldId id="285" r:id="rId4"/>
    <p:sldId id="283" r:id="rId5"/>
    <p:sldId id="265" r:id="rId6"/>
    <p:sldId id="28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70" d="100"/>
          <a:sy n="70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06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Transform Equations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524000" y="4114800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024731" y="3622675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447800" y="4038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0800000" flipV="1">
            <a:off x="914400" y="4121152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/>
          <p:cNvGrpSpPr/>
          <p:nvPr/>
        </p:nvGrpSpPr>
        <p:grpSpPr>
          <a:xfrm rot="-1800000">
            <a:off x="2819400" y="1676399"/>
            <a:ext cx="1447800" cy="1600200"/>
            <a:chOff x="2819400" y="1676399"/>
            <a:chExt cx="1447800" cy="1600200"/>
          </a:xfrm>
        </p:grpSpPr>
        <p:cxnSp>
          <p:nvCxnSpPr>
            <p:cNvPr id="33" name="Straight Arrow Connector 32"/>
            <p:cNvCxnSpPr/>
            <p:nvPr/>
          </p:nvCxnSpPr>
          <p:spPr>
            <a:xfrm flipV="1">
              <a:off x="3429000" y="2666999"/>
              <a:ext cx="838200" cy="63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5400000" flipH="1" flipV="1">
              <a:off x="2929731" y="2174874"/>
              <a:ext cx="997746" cy="79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/>
            <p:cNvSpPr/>
            <p:nvPr/>
          </p:nvSpPr>
          <p:spPr>
            <a:xfrm>
              <a:off x="3352800" y="2597149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rot="10800000" flipV="1">
              <a:off x="2819400" y="2673351"/>
              <a:ext cx="609600" cy="6032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 rot="1200000">
            <a:off x="5638800" y="1219200"/>
            <a:ext cx="1447800" cy="1600200"/>
            <a:chOff x="5638800" y="1219200"/>
            <a:chExt cx="1447800" cy="1600200"/>
          </a:xfrm>
        </p:grpSpPr>
        <p:cxnSp>
          <p:nvCxnSpPr>
            <p:cNvPr id="38" name="Straight Arrow Connector 37"/>
            <p:cNvCxnSpPr/>
            <p:nvPr/>
          </p:nvCxnSpPr>
          <p:spPr>
            <a:xfrm flipV="1">
              <a:off x="6248400" y="2209800"/>
              <a:ext cx="838200" cy="63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rot="5400000" flipH="1" flipV="1">
              <a:off x="5749131" y="1717675"/>
              <a:ext cx="997746" cy="79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>
              <a:off x="6172200" y="213995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 rot="10800000" flipV="1">
              <a:off x="5638800" y="2216152"/>
              <a:ext cx="609600" cy="6032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2" name="Straight Arrow Connector 41"/>
          <p:cNvCxnSpPr/>
          <p:nvPr/>
        </p:nvCxnSpPr>
        <p:spPr>
          <a:xfrm rot="600000" flipV="1">
            <a:off x="3695539" y="5536386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6000000" flipH="1" flipV="1">
            <a:off x="3288582" y="4978935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 rot="600000">
            <a:off x="3625155" y="5393711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 rot="11400000" flipV="1">
            <a:off x="3044009" y="5412403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600000" flipV="1">
            <a:off x="7048338" y="5079186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6000000" flipH="1" flipV="1">
            <a:off x="6641381" y="4521735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 rot="600000">
            <a:off x="6977954" y="4936511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/>
          <p:nvPr/>
        </p:nvCxnSpPr>
        <p:spPr>
          <a:xfrm rot="11400000" flipV="1">
            <a:off x="6396808" y="4955203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1524000" y="2743200"/>
            <a:ext cx="1905000" cy="137795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36" idx="6"/>
          </p:cNvCxnSpPr>
          <p:nvPr/>
        </p:nvCxnSpPr>
        <p:spPr>
          <a:xfrm flipV="1">
            <a:off x="3608729" y="2133600"/>
            <a:ext cx="2411071" cy="53242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1524000" y="4114800"/>
            <a:ext cx="20574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44" idx="2"/>
          </p:cNvCxnSpPr>
          <p:nvPr/>
        </p:nvCxnSpPr>
        <p:spPr>
          <a:xfrm rot="10800000" flipH="1">
            <a:off x="3626313" y="5029201"/>
            <a:ext cx="3307886" cy="42747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Object 7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88080" name="Equation" r:id="rId3" imgW="114120" imgH="215640" progId="Equation.3">
              <p:embed/>
            </p:oleObj>
          </a:graphicData>
        </a:graphic>
      </p:graphicFrame>
      <p:sp>
        <p:nvSpPr>
          <p:cNvPr id="72" name="TextBox 71"/>
          <p:cNvSpPr txBox="1"/>
          <p:nvPr/>
        </p:nvSpPr>
        <p:spPr>
          <a:xfrm>
            <a:off x="838200" y="38100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429000" y="20574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400800" y="18288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581400" y="56388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{3}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934200" y="51816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{4}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7" name="Straight Arrow Connector 76"/>
          <p:cNvCxnSpPr>
            <a:endCxn id="40" idx="5"/>
          </p:cNvCxnSpPr>
          <p:nvPr/>
        </p:nvCxnSpPr>
        <p:spPr>
          <a:xfrm rot="16200000" flipV="1">
            <a:off x="5249095" y="3205323"/>
            <a:ext cx="2786943" cy="84479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8081" name="Object 17"/>
          <p:cNvGraphicFramePr>
            <a:graphicFrameLocks noChangeAspect="1"/>
          </p:cNvGraphicFramePr>
          <p:nvPr/>
        </p:nvGraphicFramePr>
        <p:xfrm>
          <a:off x="2120900" y="2743200"/>
          <a:ext cx="457200" cy="527050"/>
        </p:xfrm>
        <a:graphic>
          <a:graphicData uri="http://schemas.openxmlformats.org/presentationml/2006/ole">
            <p:oleObj spid="_x0000_s88081" name="Equation" r:id="rId4" imgW="228600" imgH="228600" progId="Equation.3">
              <p:embed/>
            </p:oleObj>
          </a:graphicData>
        </a:graphic>
      </p:graphicFrame>
      <p:graphicFrame>
        <p:nvGraphicFramePr>
          <p:cNvPr id="88082" name="Object 18"/>
          <p:cNvGraphicFramePr>
            <a:graphicFrameLocks noChangeAspect="1"/>
          </p:cNvGraphicFramePr>
          <p:nvPr/>
        </p:nvGraphicFramePr>
        <p:xfrm>
          <a:off x="4800600" y="1676400"/>
          <a:ext cx="457200" cy="527050"/>
        </p:xfrm>
        <a:graphic>
          <a:graphicData uri="http://schemas.openxmlformats.org/presentationml/2006/ole">
            <p:oleObj spid="_x0000_s88082" name="Equation" r:id="rId5" imgW="228600" imgH="228600" progId="Equation.3">
              <p:embed/>
            </p:oleObj>
          </a:graphicData>
        </a:graphic>
      </p:graphicFrame>
      <p:graphicFrame>
        <p:nvGraphicFramePr>
          <p:cNvPr id="88083" name="Object 19"/>
          <p:cNvGraphicFramePr>
            <a:graphicFrameLocks noChangeAspect="1"/>
          </p:cNvGraphicFramePr>
          <p:nvPr/>
        </p:nvGraphicFramePr>
        <p:xfrm>
          <a:off x="2667000" y="4252913"/>
          <a:ext cx="457200" cy="557212"/>
        </p:xfrm>
        <a:graphic>
          <a:graphicData uri="http://schemas.openxmlformats.org/presentationml/2006/ole">
            <p:oleObj spid="_x0000_s88083" name="Equation" r:id="rId6" imgW="228600" imgH="241200" progId="Equation.3">
              <p:embed/>
            </p:oleObj>
          </a:graphicData>
        </a:graphic>
      </p:graphicFrame>
      <p:graphicFrame>
        <p:nvGraphicFramePr>
          <p:cNvPr id="88084" name="Object 20"/>
          <p:cNvGraphicFramePr>
            <a:graphicFrameLocks noChangeAspect="1"/>
          </p:cNvGraphicFramePr>
          <p:nvPr/>
        </p:nvGraphicFramePr>
        <p:xfrm>
          <a:off x="5334000" y="4572000"/>
          <a:ext cx="457200" cy="527050"/>
        </p:xfrm>
        <a:graphic>
          <a:graphicData uri="http://schemas.openxmlformats.org/presentationml/2006/ole">
            <p:oleObj spid="_x0000_s88084" name="Equation" r:id="rId7" imgW="228600" imgH="228600" progId="Equation.3">
              <p:embed/>
            </p:oleObj>
          </a:graphicData>
        </a:graphic>
      </p:graphicFrame>
      <p:graphicFrame>
        <p:nvGraphicFramePr>
          <p:cNvPr id="88085" name="Object 21"/>
          <p:cNvGraphicFramePr>
            <a:graphicFrameLocks noChangeAspect="1"/>
          </p:cNvGraphicFramePr>
          <p:nvPr/>
        </p:nvGraphicFramePr>
        <p:xfrm>
          <a:off x="6781800" y="3165475"/>
          <a:ext cx="457200" cy="527050"/>
        </p:xfrm>
        <a:graphic>
          <a:graphicData uri="http://schemas.openxmlformats.org/presentationml/2006/ole">
            <p:oleObj spid="_x0000_s88085" name="Equation" r:id="rId8" imgW="2286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/>
          <p:cNvSpPr/>
          <p:nvPr/>
        </p:nvSpPr>
        <p:spPr>
          <a:xfrm rot="7200000">
            <a:off x="4419600" y="1198782"/>
            <a:ext cx="304800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 rot="3480000">
            <a:off x="2557145" y="968416"/>
            <a:ext cx="294090" cy="27317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lowchart: Magnetic Disk 49"/>
          <p:cNvSpPr/>
          <p:nvPr/>
        </p:nvSpPr>
        <p:spPr>
          <a:xfrm>
            <a:off x="1066800" y="3352800"/>
            <a:ext cx="914400" cy="914400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Transform Equations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524000" y="4114800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447800" y="4038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0800000" flipV="1">
            <a:off x="914400" y="4121152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50"/>
          <p:cNvGrpSpPr/>
          <p:nvPr/>
        </p:nvGrpSpPr>
        <p:grpSpPr>
          <a:xfrm rot="-1800000">
            <a:off x="5408466" y="1820032"/>
            <a:ext cx="1447800" cy="1600200"/>
            <a:chOff x="2819400" y="1676399"/>
            <a:chExt cx="1447800" cy="1600200"/>
          </a:xfrm>
        </p:grpSpPr>
        <p:cxnSp>
          <p:nvCxnSpPr>
            <p:cNvPr id="33" name="Straight Arrow Connector 32"/>
            <p:cNvCxnSpPr/>
            <p:nvPr/>
          </p:nvCxnSpPr>
          <p:spPr>
            <a:xfrm flipV="1">
              <a:off x="3429000" y="2666999"/>
              <a:ext cx="838200" cy="63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5400000" flipH="1" flipV="1">
              <a:off x="2929731" y="2174874"/>
              <a:ext cx="997746" cy="79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/>
            <p:cNvSpPr/>
            <p:nvPr/>
          </p:nvSpPr>
          <p:spPr>
            <a:xfrm>
              <a:off x="3352800" y="2597149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rot="10800000" flipV="1">
              <a:off x="2819400" y="2673351"/>
              <a:ext cx="609600" cy="6032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Straight Arrow Connector 53"/>
          <p:cNvCxnSpPr>
            <a:endCxn id="36" idx="2"/>
          </p:cNvCxnSpPr>
          <p:nvPr/>
        </p:nvCxnSpPr>
        <p:spPr>
          <a:xfrm flipV="1">
            <a:off x="1524000" y="2885859"/>
            <a:ext cx="4541813" cy="123529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endCxn id="44" idx="2"/>
          </p:cNvCxnSpPr>
          <p:nvPr/>
        </p:nvCxnSpPr>
        <p:spPr>
          <a:xfrm>
            <a:off x="1524000" y="4114800"/>
            <a:ext cx="3297050" cy="122148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Object 7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4450" name="Equation" r:id="rId3" imgW="114120" imgH="215640" progId="Equation.3">
              <p:embed/>
            </p:oleObj>
          </a:graphicData>
        </a:graphic>
      </p:graphicFrame>
      <p:sp>
        <p:nvSpPr>
          <p:cNvPr id="72" name="TextBox 71"/>
          <p:cNvSpPr txBox="1"/>
          <p:nvPr/>
        </p:nvSpPr>
        <p:spPr>
          <a:xfrm>
            <a:off x="990600" y="38216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248400" y="21336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8081" name="Object 17"/>
          <p:cNvGraphicFramePr>
            <a:graphicFrameLocks noChangeAspect="1"/>
          </p:cNvGraphicFramePr>
          <p:nvPr/>
        </p:nvGraphicFramePr>
        <p:xfrm>
          <a:off x="3352800" y="2901950"/>
          <a:ext cx="457200" cy="527050"/>
        </p:xfrm>
        <a:graphic>
          <a:graphicData uri="http://schemas.openxmlformats.org/presentationml/2006/ole">
            <p:oleObj spid="_x0000_s104451" name="Equation" r:id="rId4" imgW="228600" imgH="228600" progId="Equation.3">
              <p:embed/>
            </p:oleObj>
          </a:graphicData>
        </a:graphic>
      </p:graphicFrame>
      <p:graphicFrame>
        <p:nvGraphicFramePr>
          <p:cNvPr id="88083" name="Object 19"/>
          <p:cNvGraphicFramePr>
            <a:graphicFrameLocks noChangeAspect="1"/>
          </p:cNvGraphicFramePr>
          <p:nvPr/>
        </p:nvGraphicFramePr>
        <p:xfrm>
          <a:off x="2743200" y="4800600"/>
          <a:ext cx="457200" cy="528638"/>
        </p:xfrm>
        <a:graphic>
          <a:graphicData uri="http://schemas.openxmlformats.org/presentationml/2006/ole">
            <p:oleObj spid="_x0000_s104453" name="Equation" r:id="rId5" imgW="228600" imgH="228600" progId="Equation.3">
              <p:embed/>
            </p:oleObj>
          </a:graphicData>
        </a:graphic>
      </p:graphicFrame>
      <p:sp>
        <p:nvSpPr>
          <p:cNvPr id="52" name="Flowchart: Magnetic Disk 51"/>
          <p:cNvSpPr/>
          <p:nvPr/>
        </p:nvSpPr>
        <p:spPr>
          <a:xfrm>
            <a:off x="1371600" y="3124200"/>
            <a:ext cx="304800" cy="381000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295400" y="2819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1024731" y="3622675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3657600" y="1371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8" name="Group 57"/>
          <p:cNvGrpSpPr/>
          <p:nvPr/>
        </p:nvGrpSpPr>
        <p:grpSpPr>
          <a:xfrm rot="1800000">
            <a:off x="5173125" y="2180907"/>
            <a:ext cx="1295400" cy="990600"/>
            <a:chOff x="3962400" y="2743200"/>
            <a:chExt cx="1295400" cy="990600"/>
          </a:xfrm>
        </p:grpSpPr>
        <p:cxnSp>
          <p:nvCxnSpPr>
            <p:cNvPr id="60" name="Straight Connector 59"/>
            <p:cNvCxnSpPr/>
            <p:nvPr/>
          </p:nvCxnSpPr>
          <p:spPr>
            <a:xfrm>
              <a:off x="4572000" y="27432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4724400" y="28194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4800600" y="2895600"/>
              <a:ext cx="457200" cy="762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5181600" y="30480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0800000">
              <a:off x="4800600" y="31242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4572000" y="37338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 flipH="1" flipV="1">
              <a:off x="4724400" y="36576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V="1">
              <a:off x="4800600" y="3505200"/>
              <a:ext cx="457200" cy="762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 flipH="1" flipV="1">
              <a:off x="5181600" y="34290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0800000">
              <a:off x="4800600" y="33528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5400000" flipH="1" flipV="1">
              <a:off x="4686300" y="32385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4457700" y="28575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 flipH="1" flipV="1">
              <a:off x="4457700" y="36195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0800000">
              <a:off x="3962400" y="2971800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3695700" y="323850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3962400" y="3505200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Parallelogram 86"/>
          <p:cNvSpPr/>
          <p:nvPr/>
        </p:nvSpPr>
        <p:spPr>
          <a:xfrm>
            <a:off x="4876800" y="4343400"/>
            <a:ext cx="3657600" cy="990600"/>
          </a:xfrm>
          <a:prstGeom prst="parallelogram">
            <a:avLst>
              <a:gd name="adj" fmla="val 16082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Cube 88"/>
          <p:cNvSpPr/>
          <p:nvPr/>
        </p:nvSpPr>
        <p:spPr>
          <a:xfrm>
            <a:off x="7010400" y="4114800"/>
            <a:ext cx="457200" cy="457200"/>
          </a:xfrm>
          <a:prstGeom prst="cube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>
          <a:xfrm rot="600000" flipV="1">
            <a:off x="4890276" y="5415989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6000000" flipH="1" flipV="1">
            <a:off x="4483319" y="4858538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 rot="600000">
            <a:off x="4819892" y="5273314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 rot="11400000" flipV="1">
            <a:off x="4238746" y="5292006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776137" y="5518403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2" name="Straight Arrow Connector 91"/>
          <p:cNvCxnSpPr/>
          <p:nvPr/>
        </p:nvCxnSpPr>
        <p:spPr>
          <a:xfrm flipV="1">
            <a:off x="7010400" y="4572000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 92"/>
          <p:cNvSpPr/>
          <p:nvPr/>
        </p:nvSpPr>
        <p:spPr>
          <a:xfrm>
            <a:off x="6934200" y="4495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Straight Arrow Connector 93"/>
          <p:cNvCxnSpPr/>
          <p:nvPr/>
        </p:nvCxnSpPr>
        <p:spPr>
          <a:xfrm rot="10800000" flipV="1">
            <a:off x="6400800" y="4578352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6934200" y="45720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{3}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7" name="Straight Arrow Connector 96"/>
          <p:cNvCxnSpPr/>
          <p:nvPr/>
        </p:nvCxnSpPr>
        <p:spPr>
          <a:xfrm rot="5400000" flipH="1" flipV="1">
            <a:off x="6511131" y="4079875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44" idx="7"/>
          </p:cNvCxnSpPr>
          <p:nvPr/>
        </p:nvCxnSpPr>
        <p:spPr>
          <a:xfrm rot="5400000" flipH="1" flipV="1">
            <a:off x="5579453" y="3951060"/>
            <a:ext cx="733807" cy="19756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8082" name="Object 18"/>
          <p:cNvGraphicFramePr>
            <a:graphicFrameLocks noChangeAspect="1"/>
          </p:cNvGraphicFramePr>
          <p:nvPr/>
        </p:nvGraphicFramePr>
        <p:xfrm>
          <a:off x="5867400" y="4244975"/>
          <a:ext cx="457200" cy="555625"/>
        </p:xfrm>
        <a:graphic>
          <a:graphicData uri="http://schemas.openxmlformats.org/presentationml/2006/ole">
            <p:oleObj spid="_x0000_s104452" name="Equation" r:id="rId6" imgW="22860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given the joint variables and dimensions of the links what is the position and orientation of the end </a:t>
            </a:r>
            <a:r>
              <a:rPr lang="en-CA" dirty="0" err="1" smtClean="0"/>
              <a:t>effector</a:t>
            </a:r>
            <a:r>
              <a:rPr lang="en-CA" dirty="0" smtClean="0"/>
              <a:t>?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629400" y="2286000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 102"/>
          <p:cNvGrpSpPr/>
          <p:nvPr/>
        </p:nvGrpSpPr>
        <p:grpSpPr>
          <a:xfrm rot="1800000">
            <a:off x="6620925" y="1476693"/>
            <a:ext cx="1295400" cy="990600"/>
            <a:chOff x="3962400" y="2743200"/>
            <a:chExt cx="1295400" cy="990600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4572000" y="27432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>
              <a:off x="4724400" y="2819400"/>
              <a:ext cx="152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4800600" y="2895600"/>
              <a:ext cx="457200" cy="76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>
              <a:off x="5181600" y="3048000"/>
              <a:ext cx="152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10800000">
              <a:off x="4800600" y="3124200"/>
              <a:ext cx="457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4572000" y="37338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 flipH="1" flipV="1">
              <a:off x="4724400" y="3657600"/>
              <a:ext cx="152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V="1">
              <a:off x="4800600" y="3505200"/>
              <a:ext cx="457200" cy="76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5400000" flipH="1" flipV="1">
              <a:off x="5181600" y="3429000"/>
              <a:ext cx="152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10800000">
              <a:off x="4800600" y="3352800"/>
              <a:ext cx="457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5400000" flipH="1" flipV="1">
              <a:off x="4686300" y="32385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5400000">
              <a:off x="4457700" y="28575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5400000" flipH="1" flipV="1">
              <a:off x="4457700" y="36195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0800000">
              <a:off x="3962400" y="2971800"/>
              <a:ext cx="609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5400000">
              <a:off x="3695700" y="3238500"/>
              <a:ext cx="533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3962400" y="3505200"/>
              <a:ext cx="609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ectangle 46"/>
          <p:cNvSpPr/>
          <p:nvPr/>
        </p:nvSpPr>
        <p:spPr>
          <a:xfrm>
            <a:off x="1143000" y="2343786"/>
            <a:ext cx="1447800" cy="1524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3048000" y="1581786"/>
            <a:ext cx="13716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1242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1148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 rot="5400000">
            <a:off x="2552700" y="2077086"/>
            <a:ext cx="13716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 rot="5400000">
            <a:off x="31242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 rot="5400000">
            <a:off x="3124200" y="26485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Links and Joints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36" name="Content Placeholder 13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/>
              <a:t> joints,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+ 1</a:t>
            </a:r>
            <a:r>
              <a:rPr lang="en-CA" dirty="0" smtClean="0"/>
              <a:t> links </a:t>
            </a:r>
          </a:p>
          <a:p>
            <a:r>
              <a:rPr lang="en-CA" dirty="0" smtClean="0"/>
              <a:t>link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is fixed (the base)</a:t>
            </a:r>
          </a:p>
          <a:p>
            <a:r>
              <a:rPr lang="en-CA" dirty="0" smtClean="0"/>
              <a:t>joint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connects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– 1</a:t>
            </a:r>
            <a:r>
              <a:rPr lang="en-CA" dirty="0" smtClean="0"/>
              <a:t> to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moves when joint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is actuated 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2057400" y="2572386"/>
            <a:ext cx="13716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2133600" y="26485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124200" y="26485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5715000" y="1581786"/>
            <a:ext cx="13716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7912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67818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1371600" y="182880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3276600" y="3059668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2133600" y="106680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3505200" y="106680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953000" y="1066800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6172200" y="91440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11" name="Straight Connector 110"/>
          <p:cNvCxnSpPr>
            <a:stCxn id="32" idx="1"/>
            <a:endCxn id="104" idx="2"/>
          </p:cNvCxnSpPr>
          <p:nvPr/>
        </p:nvCxnSpPr>
        <p:spPr>
          <a:xfrm rot="16200000" flipV="1">
            <a:off x="1739852" y="2254837"/>
            <a:ext cx="483932" cy="37052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05" idx="0"/>
            <a:endCxn id="33" idx="5"/>
          </p:cNvCxnSpPr>
          <p:nvPr/>
        </p:nvCxnSpPr>
        <p:spPr>
          <a:xfrm rot="16200000" flipV="1">
            <a:off x="3402460" y="2760570"/>
            <a:ext cx="215960" cy="38223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37" idx="3"/>
            <a:endCxn id="106" idx="2"/>
          </p:cNvCxnSpPr>
          <p:nvPr/>
        </p:nvCxnSpPr>
        <p:spPr>
          <a:xfrm rot="10800000">
            <a:off x="2558558" y="1436132"/>
            <a:ext cx="599121" cy="25533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46" idx="1"/>
            <a:endCxn id="107" idx="2"/>
          </p:cNvCxnSpPr>
          <p:nvPr/>
        </p:nvCxnSpPr>
        <p:spPr>
          <a:xfrm rot="16200000" flipV="1">
            <a:off x="3911552" y="1454737"/>
            <a:ext cx="255332" cy="21812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50" idx="1"/>
            <a:endCxn id="108" idx="2"/>
          </p:cNvCxnSpPr>
          <p:nvPr/>
        </p:nvCxnSpPr>
        <p:spPr>
          <a:xfrm rot="16200000" flipV="1">
            <a:off x="5521742" y="1388527"/>
            <a:ext cx="255332" cy="35054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51" idx="1"/>
            <a:endCxn id="109" idx="2"/>
          </p:cNvCxnSpPr>
          <p:nvPr/>
        </p:nvCxnSpPr>
        <p:spPr>
          <a:xfrm rot="16200000" flipV="1">
            <a:off x="6502352" y="1378537"/>
            <a:ext cx="407732" cy="21812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1447800" y="32766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362200" y="25908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 rot="16200000">
            <a:off x="2854197" y="2022603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3429000" y="16002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5715000" y="1981200"/>
            <a:ext cx="94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6934200" y="25146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4572000" y="1524000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.................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52238" name="Object 14"/>
          <p:cNvGraphicFramePr>
            <a:graphicFrameLocks noChangeAspect="1"/>
          </p:cNvGraphicFramePr>
          <p:nvPr/>
        </p:nvGraphicFramePr>
        <p:xfrm>
          <a:off x="5511800" y="3429000"/>
          <a:ext cx="3022600" cy="1112838"/>
        </p:xfrm>
        <a:graphic>
          <a:graphicData uri="http://schemas.openxmlformats.org/presentationml/2006/ole">
            <p:oleObj spid="_x0000_s52238" name="Equation" r:id="rId3" imgW="123156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Frames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4572000" y="3886200"/>
            <a:ext cx="129540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16200000" flipV="1">
            <a:off x="3695700" y="3467100"/>
            <a:ext cx="129540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5400000" flipH="1" flipV="1">
            <a:off x="6400800" y="1600200"/>
            <a:ext cx="914400" cy="91440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16200000" flipV="1">
            <a:off x="5486400" y="1600200"/>
            <a:ext cx="914400" cy="91440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943600" y="3733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657600" y="2743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391400" y="1371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105400" y="1371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984</TotalTime>
  <Words>153</Words>
  <Application>Microsoft Office PowerPoint</Application>
  <PresentationFormat>On-screen Show (4:3)</PresentationFormat>
  <Paragraphs>72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Origin</vt:lpstr>
      <vt:lpstr>Equation</vt:lpstr>
      <vt:lpstr>Microsoft Equation 3.0</vt:lpstr>
      <vt:lpstr>Day 06</vt:lpstr>
      <vt:lpstr>Transform Equations</vt:lpstr>
      <vt:lpstr>Transform Equations</vt:lpstr>
      <vt:lpstr>Forward Kinematics</vt:lpstr>
      <vt:lpstr>Links and Joints</vt:lpstr>
      <vt:lpstr>Frames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mab</cp:lastModifiedBy>
  <cp:revision>17</cp:revision>
  <dcterms:created xsi:type="dcterms:W3CDTF">2011-01-07T01:27:12Z</dcterms:created>
  <dcterms:modified xsi:type="dcterms:W3CDTF">2011-01-17T05:34:13Z</dcterms:modified>
</cp:coreProperties>
</file>